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3" r:id="rId3"/>
    <p:sldId id="261" r:id="rId4"/>
    <p:sldId id="259" r:id="rId5"/>
    <p:sldId id="262" r:id="rId6"/>
    <p:sldId id="264" r:id="rId7"/>
    <p:sldId id="291" r:id="rId8"/>
    <p:sldId id="292" r:id="rId9"/>
    <p:sldId id="293" r:id="rId10"/>
    <p:sldId id="294" r:id="rId11"/>
    <p:sldId id="295" r:id="rId12"/>
    <p:sldId id="296" r:id="rId13"/>
    <p:sldId id="297" r:id="rId14"/>
  </p:sldIdLst>
  <p:sldSz cx="9144000" cy="5143500" type="screen16x9"/>
  <p:notesSz cx="6858000" cy="9144000"/>
  <p:embeddedFontLst>
    <p:embeddedFont>
      <p:font typeface="Albert Sans" panose="020B0604020202020204" charset="0"/>
      <p:regular r:id="rId16"/>
      <p:bold r:id="rId17"/>
      <p:italic r:id="rId18"/>
      <p:boldItalic r:id="rId19"/>
    </p:embeddedFont>
    <p:embeddedFont>
      <p:font typeface="Candara Light" panose="020E0502030303020204" pitchFamily="34" charset="0"/>
      <p:regular r:id="rId20"/>
      <p:italic r:id="rId21"/>
    </p:embeddedFont>
    <p:embeddedFont>
      <p:font typeface="Raleway" pitchFamily="2" charset="-52"/>
      <p:regular r:id="rId22"/>
      <p:bold r:id="rId23"/>
      <p:italic r:id="rId24"/>
      <p:boldItalic r:id="rId25"/>
    </p:embeddedFont>
    <p:embeddedFont>
      <p:font typeface="Syne" panose="020B0604020202020204" charset="0"/>
      <p:regular r:id="rId26"/>
      <p:bold r:id="rId27"/>
    </p:embeddedFont>
    <p:embeddedFont>
      <p:font typeface="Syne Medium" panose="020B0604020202020204" charset="0"/>
      <p:regular r:id="rId28"/>
      <p:bold r:id="rId29"/>
    </p:embeddedFont>
    <p:embeddedFont>
      <p:font typeface="Syne SemiBold" panose="020B0604020202020204" charset="0"/>
      <p:regular r:id="rId30"/>
      <p:bold r:id="rId31"/>
    </p:embeddedFont>
    <p:embeddedFont>
      <p:font typeface="XO Tahion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D3F3F-3F92-49FA-82E4-52CFB9C4A8D2}">
  <a:tblStyle styleId="{D53D3F3F-3F92-49FA-82E4-52CFB9C4A8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632DCA-94F6-4522-B9D5-1CBC571DF9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1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9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4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2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8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42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4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3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715400" y="1710171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2"/>
          </p:nvPr>
        </p:nvSpPr>
        <p:spPr>
          <a:xfrm>
            <a:off x="3376873" y="1710149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3"/>
          </p:nvPr>
        </p:nvSpPr>
        <p:spPr>
          <a:xfrm>
            <a:off x="715400" y="3498801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4"/>
          </p:nvPr>
        </p:nvSpPr>
        <p:spPr>
          <a:xfrm>
            <a:off x="3376873" y="3498797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5"/>
          </p:nvPr>
        </p:nvSpPr>
        <p:spPr>
          <a:xfrm>
            <a:off x="6033621" y="1710149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6"/>
          </p:nvPr>
        </p:nvSpPr>
        <p:spPr>
          <a:xfrm>
            <a:off x="6033621" y="3498797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7"/>
          </p:nvPr>
        </p:nvSpPr>
        <p:spPr>
          <a:xfrm>
            <a:off x="720114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8"/>
          </p:nvPr>
        </p:nvSpPr>
        <p:spPr>
          <a:xfrm>
            <a:off x="3381406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9"/>
          </p:nvPr>
        </p:nvSpPr>
        <p:spPr>
          <a:xfrm>
            <a:off x="6037972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3"/>
          </p:nvPr>
        </p:nvSpPr>
        <p:spPr>
          <a:xfrm>
            <a:off x="720114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4"/>
          </p:nvPr>
        </p:nvSpPr>
        <p:spPr>
          <a:xfrm>
            <a:off x="3381406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5"/>
          </p:nvPr>
        </p:nvSpPr>
        <p:spPr>
          <a:xfrm>
            <a:off x="6037972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4247501" y="3663889"/>
            <a:ext cx="4261136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ndara Light" panose="020E0502030303020204" pitchFamily="34" charset="0"/>
              </a:rPr>
              <a:t>Студенты ПИН-27: Убоженко Матвей</a:t>
            </a:r>
            <a:br>
              <a:rPr lang="ru-RU" dirty="0">
                <a:latin typeface="Candara Light" panose="020E0502030303020204" pitchFamily="34" charset="0"/>
              </a:rPr>
            </a:br>
            <a:r>
              <a:rPr lang="ru-RU" dirty="0">
                <a:latin typeface="Candara Light" panose="020E0502030303020204" pitchFamily="34" charset="0"/>
              </a:rPr>
              <a:t>Семёнов Андрей</a:t>
            </a:r>
            <a:endParaRPr dirty="0">
              <a:latin typeface="Candara Light" panose="020E0502030303020204" pitchFamily="34" charset="0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868525" y="1978156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XO Tahion" panose="020B0604030504040204" pitchFamily="34" charset="0"/>
              </a:rPr>
              <a:t>Результаты этапа междисциплинарного проекта</a:t>
            </a:r>
            <a:endParaRPr sz="3600" dirty="0">
              <a:latin typeface="XO Tahion" panose="020B0604030504040204" pitchFamily="34" charset="0"/>
            </a:endParaRPr>
          </a:p>
        </p:txBody>
      </p:sp>
      <p:cxnSp>
        <p:nvCxnSpPr>
          <p:cNvPr id="130" name="Google Shape;130;p28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AD171ABD-6781-E069-68E7-2F2FC7B64881}"/>
              </a:ext>
            </a:extLst>
          </p:cNvPr>
          <p:cNvSpPr txBox="1">
            <a:spLocks/>
          </p:cNvSpPr>
          <p:nvPr/>
        </p:nvSpPr>
        <p:spPr>
          <a:xfrm>
            <a:off x="1403527" y="363134"/>
            <a:ext cx="6647496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ru-RU" dirty="0">
                <a:latin typeface="Candara Light" panose="020E0502030303020204" pitchFamily="34" charset="0"/>
              </a:rPr>
              <a:t>Федеральное государственное автономное образовательное учреждение высшего</a:t>
            </a:r>
          </a:p>
          <a:p>
            <a:pPr marL="0" indent="0" algn="ctr"/>
            <a:r>
              <a:rPr lang="ru-RU" dirty="0">
                <a:latin typeface="Candara Light" panose="020E0502030303020204" pitchFamily="34" charset="0"/>
              </a:rPr>
              <a:t>образования «Национальный исследовательский университет</a:t>
            </a:r>
          </a:p>
          <a:p>
            <a:pPr marL="0" indent="0" algn="ctr"/>
            <a:r>
              <a:rPr lang="ru-RU" dirty="0">
                <a:latin typeface="Candara Light" panose="020E0502030303020204" pitchFamily="34" charset="0"/>
              </a:rPr>
              <a:t>«Московский институт электронной техники»</a:t>
            </a:r>
          </a:p>
        </p:txBody>
      </p:sp>
      <p:sp>
        <p:nvSpPr>
          <p:cNvPr id="3" name="Google Shape;127;p28">
            <a:extLst>
              <a:ext uri="{FF2B5EF4-FFF2-40B4-BE49-F238E27FC236}">
                <a16:creationId xmlns:a16="http://schemas.microsoft.com/office/drawing/2014/main" id="{D15F3E78-191B-7387-8DDD-0C7B63A968C4}"/>
              </a:ext>
            </a:extLst>
          </p:cNvPr>
          <p:cNvSpPr txBox="1">
            <a:spLocks/>
          </p:cNvSpPr>
          <p:nvPr/>
        </p:nvSpPr>
        <p:spPr>
          <a:xfrm>
            <a:off x="1612219" y="2945822"/>
            <a:ext cx="6230112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ru-RU" dirty="0">
                <a:latin typeface="Candara Light" panose="020E0502030303020204" pitchFamily="34" charset="0"/>
              </a:rPr>
              <a:t>Дисциплина: «Проектирование человеко-машинного интерфейса»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4" name="Google Shape;127;p28">
            <a:extLst>
              <a:ext uri="{FF2B5EF4-FFF2-40B4-BE49-F238E27FC236}">
                <a16:creationId xmlns:a16="http://schemas.microsoft.com/office/drawing/2014/main" id="{4CE3AFEE-420E-65F8-122F-F4E042DDBE5A}"/>
              </a:ext>
            </a:extLst>
          </p:cNvPr>
          <p:cNvSpPr txBox="1">
            <a:spLocks/>
          </p:cNvSpPr>
          <p:nvPr/>
        </p:nvSpPr>
        <p:spPr>
          <a:xfrm>
            <a:off x="3051300" y="4321127"/>
            <a:ext cx="30414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ru-RU" dirty="0">
                <a:latin typeface="Candara Light" panose="020E0502030303020204" pitchFamily="34" charset="0"/>
              </a:rPr>
              <a:t>2025</a:t>
            </a:r>
            <a:endParaRPr lang="en-US" dirty="0">
              <a:latin typeface="Candara Light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145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Дизайн экранных форм – сценарий 1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5" name="1сценарий">
            <a:hlinkClick r:id="" action="ppaction://media"/>
            <a:extLst>
              <a:ext uri="{FF2B5EF4-FFF2-40B4-BE49-F238E27FC236}">
                <a16:creationId xmlns:a16="http://schemas.microsoft.com/office/drawing/2014/main" id="{B0948DAA-059D-CE8D-CB29-5258A90F0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861218"/>
            <a:ext cx="7353935" cy="41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145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Дизайн экранных форм – сценарий </a:t>
            </a:r>
            <a:r>
              <a:rPr lang="en-US" b="0" dirty="0">
                <a:latin typeface="XO Tahion" panose="020B0604030504040204" pitchFamily="34" charset="0"/>
              </a:rPr>
              <a:t>2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2" name="2сценарий">
            <a:hlinkClick r:id="" action="ppaction://media"/>
            <a:extLst>
              <a:ext uri="{FF2B5EF4-FFF2-40B4-BE49-F238E27FC236}">
                <a16:creationId xmlns:a16="http://schemas.microsoft.com/office/drawing/2014/main" id="{41A35CA0-FC4E-6F2A-B032-93D01CA66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780" y="778510"/>
            <a:ext cx="7330440" cy="4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145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Дизайн экранных форм – сценарий 3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3" name="3сценарий">
            <a:hlinkClick r:id="" action="ppaction://media"/>
            <a:extLst>
              <a:ext uri="{FF2B5EF4-FFF2-40B4-BE49-F238E27FC236}">
                <a16:creationId xmlns:a16="http://schemas.microsoft.com/office/drawing/2014/main" id="{B41D7323-9DE6-E766-2D1A-CE9F170DC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147" y="777875"/>
            <a:ext cx="7291705" cy="41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1;p42">
            <a:extLst>
              <a:ext uri="{FF2B5EF4-FFF2-40B4-BE49-F238E27FC236}">
                <a16:creationId xmlns:a16="http://schemas.microsoft.com/office/drawing/2014/main" id="{075027FC-B9E3-BA2C-C35D-12FB2384F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296" y="539575"/>
            <a:ext cx="2982443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7" name="Google Shape;302;p42">
            <a:extLst>
              <a:ext uri="{FF2B5EF4-FFF2-40B4-BE49-F238E27FC236}">
                <a16:creationId xmlns:a16="http://schemas.microsoft.com/office/drawing/2014/main" id="{4DA2AEE3-F2E4-0BCA-9E55-96420F2411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117" y="1249375"/>
            <a:ext cx="2836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Do you have any questions?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120306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720001" y="1179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Структура сценария использования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1B942-3951-6356-43C3-6DBB97AF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323658"/>
            <a:ext cx="3081861" cy="35494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62CCDC-4E9A-BBAE-DFF7-329B1845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23" y="1323658"/>
            <a:ext cx="4334078" cy="3549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81D74B-BC73-7920-A9DB-27FBC21B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94" y="619355"/>
            <a:ext cx="7154412" cy="3904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577025" y="28575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XO Tahion" panose="020B0604030504040204" pitchFamily="34" charset="0"/>
              </a:rPr>
              <a:t>Классовая диаграмма</a:t>
            </a:r>
            <a:endParaRPr dirty="0">
              <a:latin typeface="XO Tahion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B0FC7D-8F31-FC42-7BD5-9CCD9DDA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39" y="1025590"/>
            <a:ext cx="5464521" cy="3832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447324-6E12-6C32-DBA6-D49A9D23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83" y="675897"/>
            <a:ext cx="6552433" cy="3791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2885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Диаграмма последовательности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2FD262-5E7F-DDBC-B5ED-2F8B2251F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081204"/>
            <a:ext cx="8166100" cy="3773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2885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Макет расстановки основных блоков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4CB6E8-3416-2430-6658-167C9A16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1230312"/>
            <a:ext cx="6257925" cy="33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2885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Макет расстановки основных блоков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ABCA0B-E849-6246-71C4-BBA3D545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1829"/>
            <a:ext cx="7467600" cy="30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720000" y="2885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XO Tahion" panose="020B0604030504040204" pitchFamily="34" charset="0"/>
              </a:rPr>
              <a:t>Макет расстановки основных блоков</a:t>
            </a:r>
            <a:endParaRPr b="0" dirty="0">
              <a:latin typeface="XO Tahion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FEEC2-E954-585C-ED37-D4D59D35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095" y="1022134"/>
            <a:ext cx="5060030" cy="35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4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</Words>
  <Application>Microsoft Office PowerPoint</Application>
  <PresentationFormat>Экран (16:9)</PresentationFormat>
  <Paragraphs>18</Paragraphs>
  <Slides>13</Slides>
  <Notes>13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Candara Light</vt:lpstr>
      <vt:lpstr>Albert Sans</vt:lpstr>
      <vt:lpstr>XO Tahion</vt:lpstr>
      <vt:lpstr>Syne</vt:lpstr>
      <vt:lpstr>Raleway</vt:lpstr>
      <vt:lpstr>Arial</vt:lpstr>
      <vt:lpstr>Syne Medium</vt:lpstr>
      <vt:lpstr>Syne SemiBold</vt:lpstr>
      <vt:lpstr>Tech Startup by Slidesgo</vt:lpstr>
      <vt:lpstr>Результаты этапа междисциплинарного проекта</vt:lpstr>
      <vt:lpstr>Структура сценария использования</vt:lpstr>
      <vt:lpstr>Презентация PowerPoint</vt:lpstr>
      <vt:lpstr>Классовая диаграмма</vt:lpstr>
      <vt:lpstr>Презентация PowerPoint</vt:lpstr>
      <vt:lpstr>Диаграмма последовательности</vt:lpstr>
      <vt:lpstr>Макет расстановки основных блоков</vt:lpstr>
      <vt:lpstr>Макет расстановки основных блоков</vt:lpstr>
      <vt:lpstr>Макет расстановки основных блоков</vt:lpstr>
      <vt:lpstr>Дизайн экранных форм – сценарий 1</vt:lpstr>
      <vt:lpstr>Дизайн экранных форм – сценарий 2</vt:lpstr>
      <vt:lpstr>Дизайн экранных форм – сценарий 3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Матвей Убоженко</dc:creator>
  <cp:lastModifiedBy>Матвей Убоженко</cp:lastModifiedBy>
  <cp:revision>3</cp:revision>
  <dcterms:modified xsi:type="dcterms:W3CDTF">2025-05-27T01:24:26Z</dcterms:modified>
</cp:coreProperties>
</file>